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7" r:id="rId3"/>
    <p:sldId id="276" r:id="rId4"/>
    <p:sldId id="271" r:id="rId5"/>
    <p:sldId id="278" r:id="rId6"/>
    <p:sldId id="284" r:id="rId7"/>
    <p:sldId id="265" r:id="rId8"/>
    <p:sldId id="293" r:id="rId9"/>
    <p:sldId id="272" r:id="rId10"/>
    <p:sldId id="279" r:id="rId11"/>
    <p:sldId id="280" r:id="rId12"/>
    <p:sldId id="281" r:id="rId13"/>
    <p:sldId id="286" r:id="rId14"/>
    <p:sldId id="273" r:id="rId15"/>
    <p:sldId id="294" r:id="rId16"/>
    <p:sldId id="283" r:id="rId17"/>
    <p:sldId id="285" r:id="rId18"/>
    <p:sldId id="287" r:id="rId19"/>
    <p:sldId id="292" r:id="rId20"/>
    <p:sldId id="289" r:id="rId21"/>
    <p:sldId id="290" r:id="rId22"/>
    <p:sldId id="274" r:id="rId23"/>
    <p:sldId id="262" r:id="rId24"/>
    <p:sldId id="267" r:id="rId25"/>
    <p:sldId id="258" r:id="rId26"/>
    <p:sldId id="261" r:id="rId27"/>
    <p:sldId id="263" r:id="rId28"/>
    <p:sldId id="288" r:id="rId29"/>
    <p:sldId id="260" r:id="rId30"/>
    <p:sldId id="264" r:id="rId31"/>
    <p:sldId id="275" r:id="rId32"/>
    <p:sldId id="282" r:id="rId33"/>
    <p:sldId id="270" r:id="rId34"/>
    <p:sldId id="266" r:id="rId35"/>
    <p:sldId id="259" r:id="rId36"/>
    <p:sldId id="26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negurochkasibai.02edu.ru/upload/iblock/750/4074rxuypennj0sozyl3n93dez9eaapo/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un9-53.userapi.com/impg/xafvNKJtMMorNXIFSyXNAkwtSmwybOMOcVZv_Q/BvpGeFERjnY.jpg?size=1280x1280&amp;quality=95&amp;sign=62aa8fb5c8d050c282166b9be494a41c&amp;type=albu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1268760"/>
            <a:ext cx="6912768" cy="2952328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6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D:\Моя папка Зифа\CX9hsEIU9eM.jpg"/>
          <p:cNvPicPr>
            <a:picLocks noChangeAspect="1" noChangeArrowheads="1"/>
          </p:cNvPicPr>
          <p:nvPr/>
        </p:nvPicPr>
        <p:blipFill>
          <a:blip r:embed="rId3" cstate="print"/>
          <a:srcRect l="5452" t="6815" r="5497"/>
          <a:stretch>
            <a:fillRect/>
          </a:stretch>
        </p:blipFill>
        <p:spPr bwMode="auto">
          <a:xfrm>
            <a:off x="827584" y="476672"/>
            <a:ext cx="3528392" cy="4922912"/>
          </a:xfrm>
          <a:prstGeom prst="rect">
            <a:avLst/>
          </a:prstGeom>
          <a:noFill/>
        </p:spPr>
      </p:pic>
      <p:pic>
        <p:nvPicPr>
          <p:cNvPr id="35843" name="Picture 3" descr="D:\Моя папка Зифа\JXMR3wwdb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556792"/>
            <a:ext cx="3547281" cy="4729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AutoShape 2" descr="https://sun9-54.userapi.com/impg/MkRrUYp0FevK_fDlZPaXq4dDBlDlYH3RI0hnGA/gQoIkrz7J5I.jpg?size=450x600&amp;quality=96&amp;sign=3fe083a63b1278c51816dcda44a520c6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7" name="Picture 3" descr="D:\Моя папка Зифа\duEeeriLY34.jpg"/>
          <p:cNvPicPr>
            <a:picLocks noChangeAspect="1" noChangeArrowheads="1"/>
          </p:cNvPicPr>
          <p:nvPr/>
        </p:nvPicPr>
        <p:blipFill>
          <a:blip r:embed="rId3" cstate="print"/>
          <a:srcRect l="9432" r="7569" b="16529"/>
          <a:stretch>
            <a:fillRect/>
          </a:stretch>
        </p:blipFill>
        <p:spPr bwMode="auto">
          <a:xfrm>
            <a:off x="773883" y="620688"/>
            <a:ext cx="3222053" cy="4320480"/>
          </a:xfrm>
          <a:prstGeom prst="rect">
            <a:avLst/>
          </a:prstGeom>
          <a:noFill/>
        </p:spPr>
      </p:pic>
      <p:pic>
        <p:nvPicPr>
          <p:cNvPr id="36868" name="Picture 4" descr="D:\Моя папка Зифа\pHw-FQO7YOw.jpg"/>
          <p:cNvPicPr>
            <a:picLocks noChangeAspect="1" noChangeArrowheads="1"/>
          </p:cNvPicPr>
          <p:nvPr/>
        </p:nvPicPr>
        <p:blipFill>
          <a:blip r:embed="rId4" cstate="print"/>
          <a:srcRect r="11375"/>
          <a:stretch>
            <a:fillRect/>
          </a:stretch>
        </p:blipFill>
        <p:spPr bwMode="auto">
          <a:xfrm>
            <a:off x="4860032" y="1124744"/>
            <a:ext cx="3384376" cy="509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D:\Моя папка Зифа\nKTqIr1ZuNc.jpg"/>
          <p:cNvPicPr>
            <a:picLocks noChangeAspect="1" noChangeArrowheads="1"/>
          </p:cNvPicPr>
          <p:nvPr/>
        </p:nvPicPr>
        <p:blipFill>
          <a:blip r:embed="rId3" cstate="print"/>
          <a:srcRect l="2121" t="9681" r="14720"/>
          <a:stretch>
            <a:fillRect/>
          </a:stretch>
        </p:blipFill>
        <p:spPr bwMode="auto">
          <a:xfrm>
            <a:off x="683568" y="620688"/>
            <a:ext cx="4133736" cy="3367261"/>
          </a:xfrm>
          <a:prstGeom prst="rect">
            <a:avLst/>
          </a:prstGeom>
          <a:noFill/>
        </p:spPr>
      </p:pic>
      <p:pic>
        <p:nvPicPr>
          <p:cNvPr id="37891" name="Picture 3" descr="D:\Моя папка Зифа\mFhUDbdA4N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484784"/>
            <a:ext cx="3547281" cy="4729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D:\Моя папка Зифа\Yk8zMwGVv5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3456384" cy="4608512"/>
          </a:xfrm>
          <a:prstGeom prst="rect">
            <a:avLst/>
          </a:prstGeom>
          <a:noFill/>
        </p:spPr>
      </p:pic>
      <p:pic>
        <p:nvPicPr>
          <p:cNvPr id="43011" name="Picture 3" descr="D:\Моя папка Зифа\efuXTJyZWQ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244757"/>
            <a:ext cx="3403265" cy="453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39552" y="1988840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«Формирование математических представлений»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Моя папка Зифа\iWn6pxLl5us.jpg"/>
          <p:cNvPicPr>
            <a:picLocks noChangeAspect="1" noChangeArrowheads="1"/>
          </p:cNvPicPr>
          <p:nvPr/>
        </p:nvPicPr>
        <p:blipFill>
          <a:blip r:embed="rId3" cstate="print"/>
          <a:srcRect l="5901" t="8001" r="8421" b="14720"/>
          <a:stretch>
            <a:fillRect/>
          </a:stretch>
        </p:blipFill>
        <p:spPr bwMode="auto">
          <a:xfrm>
            <a:off x="323528" y="476672"/>
            <a:ext cx="4896544" cy="3312368"/>
          </a:xfrm>
          <a:prstGeom prst="rect">
            <a:avLst/>
          </a:prstGeom>
          <a:noFill/>
        </p:spPr>
      </p:pic>
      <p:pic>
        <p:nvPicPr>
          <p:cNvPr id="1027" name="Picture 3" descr="D:\Моя папка Зифа\-D5h7wUtd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4778896" cy="35841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36096" y="836712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Знакомимся с формой,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цветом предметов. Развиваем мелкую моторику.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D:\Моя папка Зифа\IoPVVKfFm9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3744416" cy="4992555"/>
          </a:xfrm>
          <a:prstGeom prst="rect">
            <a:avLst/>
          </a:prstGeom>
          <a:noFill/>
        </p:spPr>
      </p:pic>
      <p:pic>
        <p:nvPicPr>
          <p:cNvPr id="40961" name="Picture 1" descr="D:\Моя папка Зифа\q1M0y1mhzN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2010" y="1772816"/>
            <a:ext cx="3476160" cy="46348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692696"/>
            <a:ext cx="3389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Занимательные блоки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D:\Моя папка Зифа\TXjCSwCD8Gw.jpg"/>
          <p:cNvPicPr>
            <a:picLocks noChangeAspect="1" noChangeArrowheads="1"/>
          </p:cNvPicPr>
          <p:nvPr/>
        </p:nvPicPr>
        <p:blipFill>
          <a:blip r:embed="rId3" cstate="print"/>
          <a:srcRect t="15980"/>
          <a:stretch>
            <a:fillRect/>
          </a:stretch>
        </p:blipFill>
        <p:spPr bwMode="auto">
          <a:xfrm>
            <a:off x="467544" y="620688"/>
            <a:ext cx="3643471" cy="4081636"/>
          </a:xfrm>
          <a:prstGeom prst="rect">
            <a:avLst/>
          </a:prstGeom>
          <a:noFill/>
        </p:spPr>
      </p:pic>
      <p:pic>
        <p:nvPicPr>
          <p:cNvPr id="41987" name="Picture 3" descr="D:\Моя папка Зифа\kuJtCG97Dyg.jpg"/>
          <p:cNvPicPr>
            <a:picLocks noChangeAspect="1" noChangeArrowheads="1"/>
          </p:cNvPicPr>
          <p:nvPr/>
        </p:nvPicPr>
        <p:blipFill>
          <a:blip r:embed="rId4" cstate="print"/>
          <a:srcRect l="8245" t="12368"/>
          <a:stretch>
            <a:fillRect/>
          </a:stretch>
        </p:blipFill>
        <p:spPr bwMode="auto">
          <a:xfrm>
            <a:off x="4860032" y="1844824"/>
            <a:ext cx="3672408" cy="46765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9992" y="76470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Кубики Никитина 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«Сложи узор»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D:\Моя папка Зифа\pBfreMl8LNs.jpg"/>
          <p:cNvPicPr>
            <a:picLocks noChangeAspect="1" noChangeArrowheads="1"/>
          </p:cNvPicPr>
          <p:nvPr/>
        </p:nvPicPr>
        <p:blipFill>
          <a:blip r:embed="rId3" cstate="print"/>
          <a:srcRect r="19760" b="17240"/>
          <a:stretch>
            <a:fillRect/>
          </a:stretch>
        </p:blipFill>
        <p:spPr bwMode="auto">
          <a:xfrm>
            <a:off x="4932040" y="1196752"/>
            <a:ext cx="3439269" cy="4729708"/>
          </a:xfrm>
          <a:prstGeom prst="rect">
            <a:avLst/>
          </a:prstGeom>
          <a:noFill/>
        </p:spPr>
      </p:pic>
      <p:pic>
        <p:nvPicPr>
          <p:cNvPr id="44035" name="Picture 3" descr="D:\Моя папка Зифа\FTI3E6gAKM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124744"/>
            <a:ext cx="361840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4475989" cy="33569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4283968" cy="32129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0112" y="1268760"/>
            <a:ext cx="2211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это интересно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sz="quarter" idx="4294967295"/>
          </p:nvPr>
        </p:nvSpPr>
        <p:spPr>
          <a:xfrm>
            <a:off x="683568" y="1556792"/>
            <a:ext cx="7920880" cy="3600400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CC"/>
                </a:solidFill>
                <a:latin typeface="Arial" charset="0"/>
              </a:rPr>
              <a:t>   	</a:t>
            </a:r>
            <a:r>
              <a:rPr lang="ru-RU" sz="2600" dirty="0" smtClean="0">
                <a:solidFill>
                  <a:srgbClr val="0000CC"/>
                </a:solidFill>
                <a:latin typeface="Times New Roman" pitchFamily="18" charset="0"/>
              </a:rPr>
              <a:t>Ребенок рождается исследователем. Неутолимая жажда новых впечатлений, любопытство, постоянное стремление наблюдать и экспериментировать, самостоятельно искать новые сведения о мире, традиционно рассматриваются как важнейшие черты детского поведения. </a:t>
            </a:r>
          </a:p>
          <a:p>
            <a:pPr indent="-182880" algn="ctr" eaLnBrk="1" fontAlgn="auto" hangingPunct="1">
              <a:buClr>
                <a:schemeClr val="accent6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		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</a:rPr>
              <a:t>3адача педагога и родителей – не пресекать исследовательскую, поисковую активность детей, а наоборот, активно помогать.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</a:rPr>
              <a:t> </a:t>
            </a:r>
            <a:endParaRPr lang="ru-RU" sz="2600" b="1" i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</a:rPr>
              <a:t>    </a:t>
            </a:r>
            <a:endParaRPr lang="ru-RU" sz="2000" dirty="0" smtClean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 descr="D:\Моя папка Зифа\C-Dtctgtjq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980728"/>
            <a:ext cx="6552728" cy="49145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63688" y="47667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Учимся считать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 descr="F:\мои фото\мама-работа\Зифа 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7" y="861710"/>
            <a:ext cx="6984776" cy="52385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40466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Стосчет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Зайцева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27584" y="908720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«Формирование представлений об окружающем мире: природа, экология, техника и технологии»</a:t>
            </a:r>
          </a:p>
          <a:p>
            <a:endParaRPr lang="ru-RU" dirty="0" smtClean="0">
              <a:solidFill>
                <a:srgbClr val="0000FF"/>
              </a:solidFill>
            </a:endParaRPr>
          </a:p>
          <a:p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996952"/>
            <a:ext cx="58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snegurochkasibai.02edu.ru/upload/iblock/750/4074rxuypennj0sozyl3n93dez9eaapo/2.jpg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933056"/>
            <a:ext cx="6048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sun9-53.userapi.com/impg/xafvNKJtMMorNXIFSyXNAkwtSmwybOMOcVZv_Q/BvpGeFERjnY.jpg?size=1280x1280&amp;quality=95&amp;sign=62aa8fb5c8d050c282166b9be494a41c&amp;type=album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2771800" y="332656"/>
            <a:ext cx="4824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</a:p>
        </p:txBody>
      </p:sp>
      <p:pic>
        <p:nvPicPr>
          <p:cNvPr id="6" name="Picture 5" descr="SAM_98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5376596" cy="3024336"/>
          </a:xfrm>
          <a:prstGeom prst="rect">
            <a:avLst/>
          </a:prstGeom>
          <a:noFill/>
        </p:spPr>
      </p:pic>
      <p:pic>
        <p:nvPicPr>
          <p:cNvPr id="7" name="Picture 7" descr="SAM_98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717032"/>
            <a:ext cx="4707632" cy="2648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2051720" y="260350"/>
            <a:ext cx="41044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Вырастим цветы для мам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D:\Моя папка Зифа\vJBflbyOcN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08720"/>
            <a:ext cx="6120680" cy="4590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4283968" y="260648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Уход за комнатными </a:t>
            </a:r>
            <a:endParaRPr lang="ru-RU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растениями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72.userapi.com/impg/_bTh_Q88zkl-hdspQNbcyBTLwy-ukizpgkwBsg/SIh9a5SXajY.jpg?size=450x600&amp;quality=96&amp;sign=49c63553a15108e922f361d9dfb4559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D:\Моя папка Зифа\SIh9a5SXajY.jpg"/>
          <p:cNvPicPr>
            <a:picLocks noChangeAspect="1" noChangeArrowheads="1"/>
          </p:cNvPicPr>
          <p:nvPr/>
        </p:nvPicPr>
        <p:blipFill>
          <a:blip r:embed="rId3" cstate="print"/>
          <a:srcRect t="11820"/>
          <a:stretch>
            <a:fillRect/>
          </a:stretch>
        </p:blipFill>
        <p:spPr bwMode="auto">
          <a:xfrm>
            <a:off x="4788024" y="2132856"/>
            <a:ext cx="3655293" cy="429766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051720" y="5085184"/>
            <a:ext cx="2592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Сажаем  петунии  семенами</a:t>
            </a:r>
          </a:p>
        </p:txBody>
      </p:sp>
      <p:pic>
        <p:nvPicPr>
          <p:cNvPr id="14342" name="Picture 6" descr="D:\Моя папка Зифа\C1Ksb0xhGJ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4664"/>
            <a:ext cx="3294367" cy="4392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1043609" y="4538736"/>
            <a:ext cx="26642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Из мокрого песка </a:t>
            </a:r>
          </a:p>
          <a:p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Можно  лепить!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SAM_9442"/>
          <p:cNvPicPr>
            <a:picLocks noChangeAspect="1" noChangeArrowheads="1"/>
          </p:cNvPicPr>
          <p:nvPr/>
        </p:nvPicPr>
        <p:blipFill>
          <a:blip r:embed="rId3" cstate="print"/>
          <a:srcRect r="25994" b="6519"/>
          <a:stretch>
            <a:fillRect/>
          </a:stretch>
        </p:blipFill>
        <p:spPr bwMode="auto">
          <a:xfrm>
            <a:off x="683568" y="476672"/>
            <a:ext cx="3875097" cy="2753359"/>
          </a:xfrm>
          <a:prstGeom prst="rect">
            <a:avLst/>
          </a:prstGeom>
          <a:noFill/>
        </p:spPr>
      </p:pic>
      <p:pic>
        <p:nvPicPr>
          <p:cNvPr id="2050" name="Picture 2" descr="D:\Моя папка Зифа\oMGHNFcF5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780928"/>
            <a:ext cx="4658883" cy="349416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44008" y="47667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Знакомимся </a:t>
            </a: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 свойствами снега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268538" y="404664"/>
            <a:ext cx="3599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 саду ли в огороде…</a:t>
            </a:r>
          </a:p>
        </p:txBody>
      </p:sp>
      <p:pic>
        <p:nvPicPr>
          <p:cNvPr id="8193" name="Picture 1" descr="D:\Моя папка Зифа\pBUlV4PmDW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3800196" cy="5066928"/>
          </a:xfrm>
          <a:prstGeom prst="rect">
            <a:avLst/>
          </a:prstGeom>
          <a:noFill/>
        </p:spPr>
      </p:pic>
      <p:pic>
        <p:nvPicPr>
          <p:cNvPr id="8194" name="Picture 2" descr="D:\Моя папка Зифа\dG-P4mzlQI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4028" y="980727"/>
            <a:ext cx="3852428" cy="5136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 descr="D:\Моя папка Зифа\-ZLxDNbks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7127437" cy="5345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1835150" y="404813"/>
            <a:ext cx="4321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Почему пожелтели листья?</a:t>
            </a:r>
          </a:p>
        </p:txBody>
      </p:sp>
      <p:pic>
        <p:nvPicPr>
          <p:cNvPr id="12290" name="Picture 2" descr="D:\Моя папка Зифа\zkNFRTpmV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59091"/>
            <a:ext cx="3600400" cy="4800533"/>
          </a:xfrm>
          <a:prstGeom prst="rect">
            <a:avLst/>
          </a:prstGeom>
          <a:noFill/>
        </p:spPr>
      </p:pic>
      <p:pic>
        <p:nvPicPr>
          <p:cNvPr id="12292" name="Picture 4" descr="D:\Моя папка Зифа\OdqWPxkd_q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980727"/>
            <a:ext cx="3600400" cy="4800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D:\Моя папка Зифа\slide17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8237173" cy="6177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1835150" y="476250"/>
            <a:ext cx="5167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Поделки из природного материала   </a:t>
            </a: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1763713" y="1125538"/>
            <a:ext cx="56165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Совместная работа родителей с детьми</a:t>
            </a:r>
          </a:p>
        </p:txBody>
      </p:sp>
      <p:pic>
        <p:nvPicPr>
          <p:cNvPr id="3074" name="Picture 2" descr="D:\Моя папка Зифа\-5GF0EfzB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4055096" cy="4055096"/>
          </a:xfrm>
          <a:prstGeom prst="rect">
            <a:avLst/>
          </a:prstGeom>
          <a:noFill/>
        </p:spPr>
      </p:pic>
      <p:pic>
        <p:nvPicPr>
          <p:cNvPr id="3075" name="Picture 3" descr="D:\Моя папка Зифа\kBE5Jy4dl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32856"/>
            <a:ext cx="4149080" cy="4149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3568" y="692696"/>
            <a:ext cx="7776864" cy="34932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Формирование представлений об окружающем мире: общество и государство, культура и история.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Социокультурные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нормы, традиции семьи, общества и государства. Представления об отечественных традициях и праздниках. Многообразие стран и народов мира»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D:\Моя папка Зифа\84u3LoNTA3s.jpg"/>
          <p:cNvPicPr>
            <a:picLocks noChangeAspect="1" noChangeArrowheads="1"/>
          </p:cNvPicPr>
          <p:nvPr/>
        </p:nvPicPr>
        <p:blipFill>
          <a:blip r:embed="rId3" cstate="print"/>
          <a:srcRect t="14744" b="9694"/>
          <a:stretch>
            <a:fillRect/>
          </a:stretch>
        </p:blipFill>
        <p:spPr bwMode="auto">
          <a:xfrm>
            <a:off x="395536" y="548680"/>
            <a:ext cx="5360433" cy="30243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868144" y="692696"/>
            <a:ext cx="2318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Фольклорный </a:t>
            </a:r>
          </a:p>
          <a:p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праздник «Сороки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98496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День Республики Башкортостан</a:t>
            </a:r>
          </a:p>
        </p:txBody>
      </p:sp>
      <p:pic>
        <p:nvPicPr>
          <p:cNvPr id="38916" name="Picture 4" descr="D:\Моя папка Зифа\pzbB12T1u7w.jpg"/>
          <p:cNvPicPr>
            <a:picLocks noChangeAspect="1" noChangeArrowheads="1"/>
          </p:cNvPicPr>
          <p:nvPr/>
        </p:nvPicPr>
        <p:blipFill>
          <a:blip r:embed="rId4" cstate="print"/>
          <a:srcRect b="16133"/>
          <a:stretch>
            <a:fillRect/>
          </a:stretch>
        </p:blipFill>
        <p:spPr bwMode="auto">
          <a:xfrm>
            <a:off x="4096969" y="3573016"/>
            <a:ext cx="4484659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9" name="Picture 1" descr="D:\Моя папка Зифа\BzF59nOGRmM.jpg"/>
          <p:cNvPicPr>
            <a:picLocks noChangeAspect="1" noChangeArrowheads="1"/>
          </p:cNvPicPr>
          <p:nvPr/>
        </p:nvPicPr>
        <p:blipFill>
          <a:blip r:embed="rId3" cstate="print"/>
          <a:srcRect t="13860"/>
          <a:stretch>
            <a:fillRect/>
          </a:stretch>
        </p:blipFill>
        <p:spPr bwMode="auto">
          <a:xfrm>
            <a:off x="611560" y="548680"/>
            <a:ext cx="3600400" cy="4135188"/>
          </a:xfrm>
          <a:prstGeom prst="rect">
            <a:avLst/>
          </a:prstGeom>
          <a:noFill/>
        </p:spPr>
      </p:pic>
      <p:pic>
        <p:nvPicPr>
          <p:cNvPr id="17410" name="Picture 2" descr="D:\Моя папка Зифа\qsik8LXHZiU.jpg"/>
          <p:cNvPicPr>
            <a:picLocks noChangeAspect="1" noChangeArrowheads="1"/>
          </p:cNvPicPr>
          <p:nvPr/>
        </p:nvPicPr>
        <p:blipFill>
          <a:blip r:embed="rId4" cstate="print"/>
          <a:srcRect t="21751"/>
          <a:stretch>
            <a:fillRect/>
          </a:stretch>
        </p:blipFill>
        <p:spPr bwMode="auto">
          <a:xfrm>
            <a:off x="4499992" y="1844824"/>
            <a:ext cx="4167493" cy="43480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355976" y="692696"/>
            <a:ext cx="394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 Днем народного единства!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5085184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Знакомимся с родным</a:t>
            </a: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городом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9552" y="476672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Башкирская народная игра «Юрта»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D:\Моя папка Зифа\27DqumQLaXk.jpg"/>
          <p:cNvPicPr>
            <a:picLocks noChangeAspect="1" noChangeArrowheads="1"/>
          </p:cNvPicPr>
          <p:nvPr/>
        </p:nvPicPr>
        <p:blipFill>
          <a:blip r:embed="rId3" cstate="print"/>
          <a:srcRect t="23000" r="8421"/>
          <a:stretch>
            <a:fillRect/>
          </a:stretch>
        </p:blipFill>
        <p:spPr bwMode="auto">
          <a:xfrm>
            <a:off x="395536" y="1052736"/>
            <a:ext cx="4702698" cy="2952328"/>
          </a:xfrm>
          <a:prstGeom prst="rect">
            <a:avLst/>
          </a:prstGeom>
          <a:noFill/>
        </p:spPr>
      </p:pic>
      <p:pic>
        <p:nvPicPr>
          <p:cNvPr id="15363" name="Picture 3" descr="D:\Моя папка Зифа\NXCxxDi2CC4.jpg"/>
          <p:cNvPicPr>
            <a:picLocks noChangeAspect="1" noChangeArrowheads="1"/>
          </p:cNvPicPr>
          <p:nvPr/>
        </p:nvPicPr>
        <p:blipFill>
          <a:blip r:embed="rId4" cstate="print"/>
          <a:srcRect t="29600"/>
          <a:stretch>
            <a:fillRect/>
          </a:stretch>
        </p:blipFill>
        <p:spPr bwMode="auto">
          <a:xfrm>
            <a:off x="3275856" y="3645024"/>
            <a:ext cx="5354223" cy="2827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Моя папка Зифа\VULNkOJglM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92896"/>
            <a:ext cx="5148064" cy="3861048"/>
          </a:xfrm>
          <a:prstGeom prst="rect">
            <a:avLst/>
          </a:prstGeom>
          <a:noFill/>
        </p:spPr>
      </p:pic>
      <p:pic>
        <p:nvPicPr>
          <p:cNvPr id="13316" name="Picture 4" descr="D:\Моя папка Зифа\PuEMNA7V0r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48680"/>
            <a:ext cx="3348372" cy="44644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75656" y="1124744"/>
            <a:ext cx="2148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Праздник меда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Прямоугольник 4"/>
          <p:cNvSpPr>
            <a:spLocks noChangeArrowheads="1"/>
          </p:cNvSpPr>
          <p:nvPr/>
        </p:nvSpPr>
        <p:spPr bwMode="auto">
          <a:xfrm>
            <a:off x="806450" y="860425"/>
            <a:ext cx="76327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03648" y="1844824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«Развитие познавательных интересов, любознательности и активности»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9" descr="SAM_86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4798368" cy="269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59632" y="332656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Игры с песком…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1" descr="DSCN27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924944"/>
            <a:ext cx="4611622" cy="345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SAM_9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340768"/>
            <a:ext cx="6791672" cy="382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91680" y="620688"/>
            <a:ext cx="1576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 и водой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4392488" cy="32943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918181" cy="29386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27984" y="112474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Хотим все знать!</a:t>
            </a:r>
          </a:p>
          <a:p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Что такое воздух?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5076056" cy="3807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5"/>
          <a:stretch>
            <a:fillRect/>
          </a:stretch>
        </p:blipFill>
        <p:spPr>
          <a:xfrm>
            <a:off x="4716016" y="260648"/>
            <a:ext cx="4067944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980728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Проводим опыты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9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: Шаблон (фон) презентации. . Часть 7 - Дистанционный Образовательный Портал &quot;Продлёнк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75656" y="1340768"/>
            <a:ext cx="62646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«Развитие воображения и творческой активности»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https://sun9-47.userapi.com/impg/QWN6K9yConfAmU-cLhxLcN7OKOVxslxBzm03tQ/CX9hsEIU9eM.jpg?size=450x600&amp;quality=96&amp;sign=ff7aae91736aa22471f43f8dd1913e53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sun9-47.userapi.com/impg/QWN6K9yConfAmU-cLhxLcN7OKOVxslxBzm03tQ/CX9hsEIU9eM.jpg?size=450x600&amp;quality=96&amp;sign=ff7aae91736aa22471f43f8dd1913e53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204</Words>
  <Application>Microsoft Office PowerPoint</Application>
  <PresentationFormat>Экран (4:3)</PresentationFormat>
  <Paragraphs>52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Wingdings 2</vt:lpstr>
      <vt:lpstr>Тема Office</vt:lpstr>
      <vt:lpstr>Познавательное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словесно- логического мышления детей  в экспериментальной  деятельности</dc:title>
  <cp:lastModifiedBy>Снегурочка</cp:lastModifiedBy>
  <cp:revision>34</cp:revision>
  <dcterms:modified xsi:type="dcterms:W3CDTF">2022-11-11T10:31:28Z</dcterms:modified>
</cp:coreProperties>
</file>